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2980DD-9BFC-4448-A48D-75A697D8FB7D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BF8AA5-3091-4C14-A3A4-4DF97E75AA8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3463" y="638827"/>
            <a:ext cx="1123584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ЖЫНЫС ТӘРБИЕСІ –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ақыл-ойының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адамгершілік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құндылықтар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көзқарасының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бітімінің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талғамының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қалыптасып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жұмысы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құрамдас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Жыныстық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жетілу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қыздарда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12 – 13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жастан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16 – 17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жасқа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ұлдарда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13 – 14-тен 17 – 18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жасқа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созылады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Ж. т-не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Баланы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өсіру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әке-шеше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оқытушылар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дәрігерлер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әңгіме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гигиеналық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дүрыс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4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04164" y="1064712"/>
            <a:ext cx="7916450" cy="113986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FF0000"/>
                </a:solidFill>
              </a:rPr>
              <a:t>Жаттап алу керек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2395" y="4421688"/>
            <a:ext cx="10258816" cy="7891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FF0000"/>
                </a:solidFill>
              </a:rPr>
              <a:t>Естен шығарма!!!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59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8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3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2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1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0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12192000" cy="703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0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</TotalTime>
  <Words>97</Words>
  <Application>Microsoft Office PowerPoint</Application>
  <PresentationFormat>Произвольный</PresentationFormat>
  <Paragraphs>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3</cp:revision>
  <dcterms:created xsi:type="dcterms:W3CDTF">2020-10-08T05:57:58Z</dcterms:created>
  <dcterms:modified xsi:type="dcterms:W3CDTF">2024-10-13T19:54:36Z</dcterms:modified>
</cp:coreProperties>
</file>